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4G8AwzHWZAnmA2LHf3S8gAz/e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40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tanaka/eds_workshop_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tanaka/env_data_summa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isei.Tanaka@noaa.g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homas.oliver@noaa.go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Environmental Data Summary workshop</a:t>
            </a:r>
            <a:endParaRPr sz="480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Kisei R. Tanaka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PIFSC/ESD/ARP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April 22,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t="3968" r="16959" b="53219"/>
          <a:stretch/>
        </p:blipFill>
        <p:spPr>
          <a:xfrm>
            <a:off x="-326085" y="546100"/>
            <a:ext cx="1251808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ERDDAP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open-source data server to download scientific datasets in common file formats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Easy access to remote sensing data, climate data, fishery data…. Etc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OceanWatch (n=109) &amp; Coastwatch (n=1739)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Pacific Islands Ocean Observing System (PacIOOS)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http://erddap.com/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959"/>
            <a:ext cx="12192000" cy="589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4630"/>
            <a:ext cx="12192000" cy="666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316318" y="3091608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GHRSST Global 1-km Sea Surface Temperature (G1SST), Global, 0.01 Degree, 2010-2017, Daily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0994" y="568444"/>
            <a:ext cx="4842698" cy="591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391297" y="294262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Chlorophyll a Concentration, NPP VIIRS, 750m, Pacific Islands Region - CoastWatch - Monthly, 2012-present</a:t>
            </a:r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297" y="-27401"/>
            <a:ext cx="5573927" cy="681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Clone &amp; Run EDS program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Demo repo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https://github.com/krtanaka/eds_workshop_2021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repo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https://github.com/krtanaka/env_data_summary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EDS parameter file, what you need to enter</a:t>
            </a:r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Customizable list of environmental variables to download </a:t>
            </a:r>
            <a:endParaRPr/>
          </a:p>
          <a:p>
            <a:pPr marL="6858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data/EDS_parameters.csv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Variable name, 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temporal resolution, (day, 8 days, month, climatology)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ERDDAP URL, 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dataset.ID, 	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Start and end date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steps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Summaries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Mask or non-mask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4" y="615805"/>
            <a:ext cx="12084671" cy="562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45" y="752337"/>
            <a:ext cx="11875110" cy="5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Prereq	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Rstudio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Survey data with lat, lon, time columns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 (https://git-scm.com/downloads)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trike="sngStrike"/>
              <a:t>Pifsc VPN and access to M: and G: drives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 how ERDDAP works.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 descr="Using Projects – RStudio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669930"/>
            <a:ext cx="53054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 descr="How to Create a Website in R Using the Blogdown Package | Kyle Cuill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6813" y="1931687"/>
            <a:ext cx="5562600" cy="39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Branch &amp; customize EDS program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605" y="1690688"/>
            <a:ext cx="9828789" cy="493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239" y="485623"/>
            <a:ext cx="4305521" cy="588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 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 Environmental Data Summary (EDS) project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2. git-based version control system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3. ERDDAP - OceanWatch &amp; CoastWatch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4. Clone &amp; Run EDS program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5. Branch &amp; customize EDS R codes for your own research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Environmental Data Summary (EDS) project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Enhance </a:t>
            </a:r>
            <a:r>
              <a:rPr lang="en-US" i="1"/>
              <a:t>in situ </a:t>
            </a:r>
            <a:r>
              <a:rPr lang="en-US"/>
              <a:t>data with relevant external environmental data (SST, Chl_a, Bathymetry…)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Useful for subsequent correlative &amp; statistical analyses.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Originally conceptualized &amp; developed by T.A. Oliver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Revised and maintained by K.A. Tanaka &amp; T.A. Oliver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kisei.Tanaka@noaa.gov</a:t>
            </a:r>
            <a:r>
              <a:rPr lang="en-US"/>
              <a:t> &amp;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thomas.oliver@noaa.gov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types of environmental data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Static (cilmatologies, e.g., average SST 1980-2020)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Dynamic (timeseries, e.g., daily SST)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12192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Git 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Complete control on changes made to your system.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suited for reproducible research case studies, projects, tutorials, and media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ideal team project management platform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t="3333" b="36479"/>
          <a:stretch/>
        </p:blipFill>
        <p:spPr>
          <a:xfrm>
            <a:off x="495300" y="230945"/>
            <a:ext cx="11544300" cy="639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Widescreen</PresentationFormat>
  <Paragraphs>56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Environmental Data Summary workshop</vt:lpstr>
      <vt:lpstr>Prereq </vt:lpstr>
      <vt:lpstr>Topics </vt:lpstr>
      <vt:lpstr>Environmental Data Summary (EDS) project</vt:lpstr>
      <vt:lpstr>Two types of environmental data</vt:lpstr>
      <vt:lpstr>PowerPoint Presentation</vt:lpstr>
      <vt:lpstr>PowerPoint Presentation</vt:lpstr>
      <vt:lpstr>Why Git </vt:lpstr>
      <vt:lpstr>PowerPoint Presentation</vt:lpstr>
      <vt:lpstr>PowerPoint Presentation</vt:lpstr>
      <vt:lpstr>ERDDAP</vt:lpstr>
      <vt:lpstr>PowerPoint Presentation</vt:lpstr>
      <vt:lpstr>PowerPoint Presentation</vt:lpstr>
      <vt:lpstr>PowerPoint Presentation</vt:lpstr>
      <vt:lpstr>PowerPoint Presentation</vt:lpstr>
      <vt:lpstr>Clone &amp; Run EDS program</vt:lpstr>
      <vt:lpstr>EDS parameter file, what you need to enter</vt:lpstr>
      <vt:lpstr>PowerPoint Presentation</vt:lpstr>
      <vt:lpstr>PowerPoint Presentation</vt:lpstr>
      <vt:lpstr>PowerPoint Presentation</vt:lpstr>
      <vt:lpstr>Branch &amp; customize EDS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Summary workshop</dc:title>
  <dc:creator>Kisei Tanaka</dc:creator>
  <cp:lastModifiedBy>Kisei Tanaka</cp:lastModifiedBy>
  <cp:revision>1</cp:revision>
  <dcterms:created xsi:type="dcterms:W3CDTF">2021-03-24T09:52:34Z</dcterms:created>
  <dcterms:modified xsi:type="dcterms:W3CDTF">2021-07-13T21:54:27Z</dcterms:modified>
</cp:coreProperties>
</file>